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9" r:id="rId2"/>
    <p:sldId id="508" r:id="rId3"/>
    <p:sldId id="513" r:id="rId4"/>
    <p:sldId id="512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4" orient="horz" pos="2436" userDrawn="1">
          <p15:clr>
            <a:srgbClr val="A4A3A4"/>
          </p15:clr>
        </p15:guide>
        <p15:guide id="6" orient="horz" pos="3176" userDrawn="1">
          <p15:clr>
            <a:srgbClr val="A4A3A4"/>
          </p15:clr>
        </p15:guide>
        <p15:guide id="7" pos="1927">
          <p15:clr>
            <a:srgbClr val="A4A3A4"/>
          </p15:clr>
        </p15:guide>
        <p15:guide id="8" pos="3833">
          <p15:clr>
            <a:srgbClr val="A4A3A4"/>
          </p15:clr>
        </p15:guide>
        <p15:guide id="9" pos="625" userDrawn="1">
          <p15:clr>
            <a:srgbClr val="A4A3A4"/>
          </p15:clr>
        </p15:guide>
        <p15:guide id="10" pos="5546" userDrawn="1">
          <p15:clr>
            <a:srgbClr val="A4A3A4"/>
          </p15:clr>
        </p15:guide>
        <p15:guide id="12" pos="4513" userDrawn="1">
          <p15:clr>
            <a:srgbClr val="A4A3A4"/>
          </p15:clr>
        </p15:guide>
        <p15:guide id="13" orient="horz" pos="214" userDrawn="1">
          <p15:clr>
            <a:srgbClr val="A4A3A4"/>
          </p15:clr>
        </p15:guide>
        <p15:guide id="15" orient="horz" pos="2119">
          <p15:clr>
            <a:srgbClr val="A4A3A4"/>
          </p15:clr>
        </p15:guide>
        <p15:guide id="16" orient="horz" pos="516" userDrawn="1">
          <p15:clr>
            <a:srgbClr val="A4A3A4"/>
          </p15:clr>
        </p15:guide>
        <p15:guide id="17" pos="4468">
          <p15:clr>
            <a:srgbClr val="A4A3A4"/>
          </p15:clr>
        </p15:guide>
        <p15:guide id="18" pos="2744" userDrawn="1">
          <p15:clr>
            <a:srgbClr val="A4A3A4"/>
          </p15:clr>
        </p15:guide>
        <p15:guide id="19" pos="187" userDrawn="1">
          <p15:clr>
            <a:srgbClr val="A4A3A4"/>
          </p15:clr>
        </p15:guide>
        <p15:guide id="20" pos="1655" userDrawn="1">
          <p15:clr>
            <a:srgbClr val="A4A3A4"/>
          </p15:clr>
        </p15:guide>
        <p15:guide id="21" orient="horz" pos="730" userDrawn="1">
          <p15:clr>
            <a:srgbClr val="A4A3A4"/>
          </p15:clr>
        </p15:guide>
        <p15:guide id="22" orient="horz" pos="3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341E"/>
    <a:srgbClr val="FF091E"/>
    <a:srgbClr val="FF6100"/>
    <a:srgbClr val="E30613"/>
    <a:srgbClr val="7D7447"/>
    <a:srgbClr val="F1EDE3"/>
    <a:srgbClr val="A49960"/>
    <a:srgbClr val="B6AD80"/>
    <a:srgbClr val="857B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42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90" y="-738"/>
      </p:cViewPr>
      <p:guideLst>
        <p:guide orient="horz" pos="1620"/>
        <p:guide orient="horz" pos="2436"/>
        <p:guide orient="horz" pos="3176"/>
        <p:guide orient="horz" pos="214"/>
        <p:guide orient="horz" pos="2119"/>
        <p:guide orient="horz" pos="516"/>
        <p:guide orient="horz" pos="730"/>
        <p:guide orient="horz" pos="324"/>
        <p:guide pos="2880"/>
        <p:guide pos="1927"/>
        <p:guide pos="3833"/>
        <p:guide pos="625"/>
        <p:guide pos="5546"/>
        <p:guide pos="4513"/>
        <p:guide pos="4468"/>
        <p:guide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1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356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9738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519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919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227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15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404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100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05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095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86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DB1D-6FC0-4AD3-A574-6410649F746B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65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66474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179512" y="4659982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Дядя Кривченко Любови Владимировны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 Калининской области Западнодвинского района в 1913 году. Воевал с 1941 по 1944 года. Получил тяжёлое ранение под Новгородом в 1944 году. </a:t>
            </a:r>
          </a:p>
          <a:p>
            <a:r>
              <a:rPr lang="ru-RU" sz="1400" dirty="0" smtClean="0"/>
              <a:t>Награжден орденом «Отечественной войны 2 степени», медалью «За отвагу», медалью «За победу над Германией».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87824" y="2522"/>
            <a:ext cx="6156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/>
          </a:p>
          <a:p>
            <a:endParaRPr lang="ru-RU" sz="1400" dirty="0" smtClean="0"/>
          </a:p>
          <a:p>
            <a:pPr lvl="0"/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87824" y="30778"/>
            <a:ext cx="4752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Морозов Иван Федорович</a:t>
            </a:r>
          </a:p>
          <a:p>
            <a:r>
              <a:rPr lang="ru-RU" sz="1400" dirty="0" smtClean="0"/>
              <a:t>1913-1988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7534"/>
            <a:ext cx="2269896" cy="277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 1913 году в д. Синец </a:t>
            </a:r>
            <a:r>
              <a:rPr lang="ru-RU" sz="1400" dirty="0" err="1" smtClean="0"/>
              <a:t>Барбаровского</a:t>
            </a:r>
            <a:r>
              <a:rPr lang="ru-RU" sz="1400" dirty="0" smtClean="0"/>
              <a:t> с/</a:t>
            </a:r>
            <a:r>
              <a:rPr lang="ru-RU" sz="1400" dirty="0" err="1" smtClean="0"/>
              <a:t>с</a:t>
            </a:r>
            <a:r>
              <a:rPr lang="ru-RU" sz="1400" dirty="0" smtClean="0"/>
              <a:t>. С июня 1941 по январь 1943 воевал в 160 стрелковом полку, прошёл боевой путь от Смоленска до Ленинграда, был миномётчиком. В январе 1943 года был тяжело ранен и его отправили в эвакуационный госпиталь № 2830, где он находился на лечении. В августе 1943 года был уволен в запас по ранению.  </a:t>
            </a:r>
          </a:p>
          <a:p>
            <a:r>
              <a:rPr lang="ru-RU" sz="1400" dirty="0" smtClean="0"/>
              <a:t>За храбрость, стойкость и мужество, проявленные в борьбе с </a:t>
            </a:r>
            <a:r>
              <a:rPr lang="ru-RU" sz="1400" dirty="0" err="1" smtClean="0"/>
              <a:t>немецко</a:t>
            </a:r>
            <a:r>
              <a:rPr lang="ru-RU" sz="1400" dirty="0" smtClean="0"/>
              <a:t> - </a:t>
            </a:r>
            <a:r>
              <a:rPr lang="ru-RU" sz="1400" dirty="0" err="1" smtClean="0"/>
              <a:t>фашисткими</a:t>
            </a:r>
            <a:r>
              <a:rPr lang="ru-RU" sz="1400" dirty="0" smtClean="0"/>
              <a:t> захватчиками был награждён орденом  Отечественной войны </a:t>
            </a:r>
            <a:r>
              <a:rPr lang="ru-RU" sz="1400" dirty="0" err="1" smtClean="0"/>
              <a:t>II</a:t>
            </a:r>
            <a:r>
              <a:rPr lang="ru-RU" sz="1400" dirty="0" smtClean="0"/>
              <a:t> степени.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87824" y="2522"/>
            <a:ext cx="6156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/>
          </a:p>
          <a:p>
            <a:endParaRPr lang="ru-RU" sz="1400" dirty="0" smtClean="0"/>
          </a:p>
          <a:p>
            <a:pPr lvl="0"/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87824" y="143909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Сивцов Пётр Романович              </a:t>
            </a:r>
          </a:p>
          <a:p>
            <a:r>
              <a:rPr lang="ru-RU" sz="1400" dirty="0" smtClean="0"/>
              <a:t>1913-1987</a:t>
            </a:r>
            <a:endParaRPr lang="ru-RU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12" name="Рисунок 11" descr="C:\Documents and Settings\1\Рабочий стол\Разное\Презентация\фото Сивцов Петр Романович 1913 г.р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1510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5536" y="4587974"/>
            <a:ext cx="321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Дедушка  Ирины Павловны  Лучковой 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 Калининской области Октябрьского района, деревни Жерносеки. Весной 1942 года был призван на войну. Воевал в </a:t>
            </a:r>
            <a:r>
              <a:rPr lang="ru-RU" sz="1400" dirty="0" err="1" smtClean="0"/>
              <a:t>Вележе</a:t>
            </a:r>
            <a:r>
              <a:rPr lang="ru-RU" sz="1400" dirty="0" smtClean="0"/>
              <a:t>. Проходил обучение на младшего лейтенанта в дер. Белица Западнодвинского района. После обучения был отправлен в г. Великие Луки Псковской области, где в то время проходили ожесточенные бои. Погиб 28 декабря 1942 года. Похоронен в дер. </a:t>
            </a:r>
            <a:r>
              <a:rPr lang="ru-RU" sz="1400" dirty="0" err="1" smtClean="0"/>
              <a:t>Борщанка</a:t>
            </a:r>
            <a:r>
              <a:rPr lang="ru-RU" sz="1400" dirty="0" smtClean="0"/>
              <a:t> Великолукского района Псковской области.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87824" y="2522"/>
            <a:ext cx="6156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/>
          </a:p>
          <a:p>
            <a:endParaRPr lang="ru-RU" sz="1400" dirty="0" smtClean="0"/>
          </a:p>
          <a:p>
            <a:pPr lvl="0"/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87824" y="225586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Князев Николай Иванович              </a:t>
            </a:r>
          </a:p>
          <a:p>
            <a:r>
              <a:rPr lang="ru-RU" sz="1400" dirty="0" smtClean="0"/>
              <a:t>02.1923-28.12.1987</a:t>
            </a:r>
            <a:endParaRPr lang="ru-RU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587974"/>
            <a:ext cx="3278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Дядя </a:t>
            </a:r>
            <a:r>
              <a:rPr lang="ru-RU" sz="1400" b="1" dirty="0" err="1" smtClean="0"/>
              <a:t>Годенчук</a:t>
            </a:r>
            <a:r>
              <a:rPr lang="ru-RU" sz="1400" b="1" dirty="0" smtClean="0"/>
              <a:t> Маргариты Николаевны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7534"/>
            <a:ext cx="2307931" cy="285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 деревни </a:t>
            </a:r>
            <a:r>
              <a:rPr lang="ru-RU" sz="1400" dirty="0" err="1" smtClean="0"/>
              <a:t>Морозово</a:t>
            </a:r>
            <a:r>
              <a:rPr lang="ru-RU" sz="1400" dirty="0" smtClean="0"/>
              <a:t> Октябрьского района Великолукской области. Был призван в июне 1941 года Октябрьским </a:t>
            </a:r>
            <a:r>
              <a:rPr lang="ru-RU" sz="1400" dirty="0" err="1" smtClean="0"/>
              <a:t>РВК</a:t>
            </a:r>
            <a:r>
              <a:rPr lang="ru-RU" sz="1400" dirty="0" smtClean="0"/>
              <a:t>. Участвовал в боях с июня 1941 года в Северо-Западном и Калининском фронтах. С января 1943 года – Воронежском – Степном фронтах, с ноября 1943 года – на первом Украинском фронте. 25 апреля 1944 года в должности командира отделения связи управления 1 – дивизиона 623 Артиллерийского полка, 183 стрелковой Харьковской Краснознамённой дивизии представлен к ордену славы 3 степени. После получения ранения 8 августа 1945 года вернулся на фронт. Во время боёв за город Львов за храбрость и стойкость представлен к ордену Славы 2 степени. 21 октября 1944 года приказом № 99 награжден орденом Отечественной войны 2 степени.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87824" y="2522"/>
            <a:ext cx="6156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/>
          </a:p>
          <a:p>
            <a:endParaRPr lang="ru-RU" sz="1400" dirty="0" smtClean="0"/>
          </a:p>
          <a:p>
            <a:pPr lvl="0"/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87824" y="123478"/>
            <a:ext cx="4752528" cy="9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Голиков Николай Матвеевич       </a:t>
            </a:r>
          </a:p>
          <a:p>
            <a:r>
              <a:rPr lang="ru-RU" sz="1400" dirty="0" smtClean="0"/>
              <a:t>1911 – 04.07.1992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587974"/>
            <a:ext cx="2912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Отец Бурлаку Любовь Николаевны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9502"/>
            <a:ext cx="2304256" cy="35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Кулаковский Иван Михайлович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16684" y="4788918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Дедушка </a:t>
            </a:r>
            <a:r>
              <a:rPr lang="ru-RU" sz="1400" b="1" dirty="0" err="1" smtClean="0"/>
              <a:t>Докутович</a:t>
            </a:r>
            <a:r>
              <a:rPr lang="ru-RU" sz="1400" b="1" dirty="0" smtClean="0"/>
              <a:t> Виктории Михайловны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Рядовой. В рядах красной Армии с 1938 года. Призывался Октябрьским </a:t>
            </a:r>
            <a:r>
              <a:rPr lang="ru-RU" sz="1400" dirty="0" err="1" smtClean="0"/>
              <a:t>РВК</a:t>
            </a:r>
            <a:r>
              <a:rPr lang="ru-RU" sz="1400" dirty="0" smtClean="0"/>
              <a:t> Калининской области. На фронте ВОВ с 1941 года. Имел три ранения. Находясь в 5546 пехотном полку 164 дивизии при форсировании реки Нарва первым из взвода переправился через реку, уничтожил вражеский танк и два немецких пулемета, чем обеспечил переправу и занятие плацдарма на правом берегу. </a:t>
            </a:r>
          </a:p>
          <a:p>
            <a:r>
              <a:rPr lang="ru-RU" sz="1400" dirty="0" smtClean="0"/>
              <a:t>За этот подвиг был удостоен медали «За отвагу».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1917-1978</a:t>
            </a:r>
            <a:endParaRPr lang="ru-RU" sz="1400" dirty="0" smtClean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71550"/>
            <a:ext cx="2232248" cy="25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Кузнецов Николай Михайлович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16684" y="4788918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Прадед Кошкиной Татьяны Геннадьевны</a:t>
            </a:r>
            <a:endParaRPr lang="ru-RU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 1899 году в д.Демидово Октябрьского района Калининской области.  В июле 1941 году был призван из Октябрьского </a:t>
            </a:r>
            <a:r>
              <a:rPr lang="ru-RU" sz="1400" dirty="0" err="1" smtClean="0"/>
              <a:t>РВК</a:t>
            </a:r>
            <a:r>
              <a:rPr lang="ru-RU" sz="1400" dirty="0" smtClean="0"/>
              <a:t> Октябрьского района Калининской области. Служил 453 стрелковом полку 78 стрелковой дивизии, имел звание ефрейтор. Победу встретил в Австрии в </a:t>
            </a:r>
            <a:r>
              <a:rPr lang="ru-RU" sz="1400" dirty="0" err="1" smtClean="0"/>
              <a:t>г.Гольдсберг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За время службы был награжден медалью «За боевые заслуги», Орденом Красной звезды, медалью «За победу над Германией в Великой Отечественной войне 1941-1945г.», медалью «За взятие Будапешта» и другие награды.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19.11.1891-29.01.1989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5526"/>
            <a:ext cx="2251486" cy="307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Пименова Мария Ивановна</a:t>
            </a:r>
          </a:p>
          <a:p>
            <a:r>
              <a:rPr lang="ru-RU" sz="1400" b="1" dirty="0" smtClean="0"/>
              <a:t>10.03.1926-08.11.2019</a:t>
            </a:r>
            <a:endParaRPr lang="ru-RU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16684" y="4788918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Тётя </a:t>
            </a:r>
            <a:r>
              <a:rPr lang="ru-RU" sz="1400" b="1" dirty="0" err="1" smtClean="0"/>
              <a:t>Годенчук</a:t>
            </a:r>
            <a:r>
              <a:rPr lang="ru-RU" sz="1400" b="1" dirty="0" smtClean="0"/>
              <a:t> Маргариты Николаевны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Труженица тыла. Родилась в Калининской области Октябрьского района деревни Жерносеки. </a:t>
            </a:r>
          </a:p>
          <a:p>
            <a:r>
              <a:rPr lang="ru-RU" sz="1400" dirty="0" smtClean="0"/>
              <a:t>Во время войны копала окопы под городом Западная Двина, деревни </a:t>
            </a:r>
            <a:r>
              <a:rPr lang="ru-RU" sz="1400" dirty="0" err="1" smtClean="0"/>
              <a:t>Пятиусово</a:t>
            </a:r>
            <a:r>
              <a:rPr lang="ru-RU" sz="1400" dirty="0" smtClean="0"/>
              <a:t>. Затем в Ильино работала в госпитале, где перевязывала раненых бойцов. </a:t>
            </a:r>
          </a:p>
          <a:p>
            <a:r>
              <a:rPr lang="ru-RU" sz="1400" dirty="0" smtClean="0"/>
              <a:t>На войне потеряла мужа Пименова Петра Михайловича.</a:t>
            </a:r>
          </a:p>
          <a:p>
            <a:endParaRPr lang="ru-RU" sz="1400" dirty="0" smtClean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1510"/>
            <a:ext cx="229536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Старостенков</a:t>
            </a:r>
            <a:r>
              <a:rPr lang="ru-RU" sz="2000" b="1" dirty="0" smtClean="0">
                <a:solidFill>
                  <a:srgbClr val="FF0000"/>
                </a:solidFill>
              </a:rPr>
              <a:t> Никита Тимофеевич </a:t>
            </a:r>
          </a:p>
          <a:p>
            <a:r>
              <a:rPr lang="ru-RU" sz="1400" b="1" dirty="0" smtClean="0"/>
              <a:t>25.02.1922 – 25.12.1995</a:t>
            </a:r>
            <a:endParaRPr lang="ru-RU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179512" y="4659982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Дедушка Малышевой Натальи Николаевны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Родился в 1922 году в д. </a:t>
            </a:r>
            <a:r>
              <a:rPr lang="ru-RU" sz="1400" dirty="0" err="1" smtClean="0"/>
              <a:t>Русаново</a:t>
            </a:r>
            <a:r>
              <a:rPr lang="ru-RU" sz="1400" dirty="0" smtClean="0"/>
              <a:t> Ильинского района Смоленской области.  Летчик 821 истребительного авиационного полка. Принимал участие в освобождении Белоруссии и Литвы, до 15.09. 1944 года произвел  60 успешных боевых вылетов, участвовал в 8 воздушных боях, в которых сбил 1самолет противника типа «ФВ-190». </a:t>
            </a:r>
          </a:p>
          <a:p>
            <a:r>
              <a:rPr lang="ru-RU" sz="1400" dirty="0" smtClean="0"/>
              <a:t>Награжден орденами Отечественной войны </a:t>
            </a:r>
            <a:r>
              <a:rPr lang="ru-RU" sz="1400" dirty="0" err="1" smtClean="0"/>
              <a:t>I</a:t>
            </a:r>
            <a:r>
              <a:rPr lang="ru-RU" sz="1400" dirty="0" smtClean="0"/>
              <a:t> степени,  Красной звезды, Красного Знамени,  медалью  «За победу над Германией в Великой Отечественной войне 1941–1945 гг.».</a:t>
            </a:r>
          </a:p>
          <a:p>
            <a:r>
              <a:rPr lang="ru-RU" sz="1400" dirty="0" smtClean="0"/>
              <a:t>  </a:t>
            </a:r>
          </a:p>
          <a:p>
            <a:endParaRPr lang="ru-RU" sz="1400" dirty="0" smtClean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9502"/>
            <a:ext cx="2232247" cy="35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179512" y="4659982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Дедушка Павловой Анастасии Николаевны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 1912 г. Ульяновская обл., Барановский р-н, д. Самодур. Место службы: призван Владимирским </a:t>
            </a:r>
            <a:r>
              <a:rPr lang="ru-RU" sz="1400" dirty="0" err="1" smtClean="0"/>
              <a:t>РВК</a:t>
            </a:r>
            <a:r>
              <a:rPr lang="ru-RU" sz="1400" dirty="0" smtClean="0"/>
              <a:t>, Ивановская обл., Владимирский р-н, 285 </a:t>
            </a:r>
            <a:r>
              <a:rPr lang="ru-RU" sz="1400" dirty="0" err="1" smtClean="0"/>
              <a:t>сп</a:t>
            </a:r>
            <a:r>
              <a:rPr lang="ru-RU" sz="1400" dirty="0" smtClean="0"/>
              <a:t> 183 </a:t>
            </a:r>
            <a:r>
              <a:rPr lang="ru-RU" sz="1400" dirty="0" err="1" smtClean="0"/>
              <a:t>сд</a:t>
            </a:r>
            <a:r>
              <a:rPr lang="ru-RU" sz="1400" dirty="0" smtClean="0"/>
              <a:t> 1 </a:t>
            </a:r>
            <a:r>
              <a:rPr lang="ru-RU" sz="1400" dirty="0" err="1" smtClean="0"/>
              <a:t>УкрФ</a:t>
            </a:r>
            <a:r>
              <a:rPr lang="ru-RU" sz="1400" dirty="0" smtClean="0"/>
              <a:t>. Воинское звание -  старшина ; ст. сержант , воинская часть 285 стрелковый полк 183 стрелковой дивизии. Награжден: орденом Красной Звезды – 10 августа 1944 года во время боев за высоту 411,0, медалью «За отвагу»-  21 мая 1944 года – согласно архивным документам в бою за населенный пункт </a:t>
            </a:r>
            <a:r>
              <a:rPr lang="ru-RU" sz="1400" dirty="0" err="1" smtClean="0"/>
              <a:t>Катюжинцы</a:t>
            </a:r>
            <a:r>
              <a:rPr lang="ru-RU" sz="1400" dirty="0" smtClean="0"/>
              <a:t>, заменив выбывшего из строя командира взвода, поднял взвод в атаку, и в числе первых ворвался во вражеские траншеи противника, забросал их гранатами. Лично в этом бою убил пять немецких солдат, медалью «За боевые заслуги»</a:t>
            </a:r>
            <a:r>
              <a:rPr lang="ru-RU" sz="1400" b="1" dirty="0" smtClean="0"/>
              <a:t> </a:t>
            </a:r>
            <a:r>
              <a:rPr lang="ru-RU" sz="1400" dirty="0" smtClean="0"/>
              <a:t>- за то, что во время наступления полка с 8.9.1944 года всегда и своевременно доставлял боеприпасы в роты, ведущие бой, и за сбор трофейного и отечественного вооружения на поле боя, и проявленные при этом умения и самоотверженность.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15816" y="97277"/>
            <a:ext cx="6228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Карбушев</a:t>
            </a:r>
            <a:r>
              <a:rPr lang="ru-RU" sz="2000" b="1" dirty="0" smtClean="0">
                <a:solidFill>
                  <a:srgbClr val="FF0000"/>
                </a:solidFill>
              </a:rPr>
              <a:t> Иван Иванович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1912-1947</a:t>
            </a:r>
            <a:endParaRPr lang="ru-RU" sz="1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5526"/>
            <a:ext cx="2304256" cy="30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179512" y="4659982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Дедушка </a:t>
            </a:r>
            <a:r>
              <a:rPr lang="ru-RU" sz="1400" b="1" dirty="0" err="1" smtClean="0"/>
              <a:t>Паланчук</a:t>
            </a:r>
            <a:r>
              <a:rPr lang="ru-RU" sz="1400" b="1" dirty="0" smtClean="0"/>
              <a:t> Ольги Николаевны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в1922 году в Смоленской области  Ильинского района, деревни </a:t>
            </a:r>
            <a:r>
              <a:rPr lang="ru-RU" sz="1400" dirty="0" err="1" smtClean="0"/>
              <a:t>Винокурово</a:t>
            </a:r>
            <a:r>
              <a:rPr lang="ru-RU" sz="1400" dirty="0" smtClean="0"/>
              <a:t>,  </a:t>
            </a:r>
            <a:r>
              <a:rPr lang="ru-RU" sz="1400" dirty="0" err="1" smtClean="0"/>
              <a:t>Хилинского</a:t>
            </a:r>
            <a:r>
              <a:rPr lang="ru-RU" sz="1400" dirty="0" smtClean="0"/>
              <a:t> с/</a:t>
            </a:r>
            <a:r>
              <a:rPr lang="ru-RU" sz="1400" dirty="0" err="1" smtClean="0"/>
              <a:t>с</a:t>
            </a:r>
            <a:r>
              <a:rPr lang="ru-RU" sz="1400" dirty="0" smtClean="0"/>
              <a:t>.  Был призван 14 февраля 1942 года.  </a:t>
            </a:r>
          </a:p>
          <a:p>
            <a:r>
              <a:rPr lang="ru-RU" sz="1400" dirty="0" smtClean="0"/>
              <a:t>Погиб в 1943 году. </a:t>
            </a:r>
          </a:p>
          <a:p>
            <a:r>
              <a:rPr lang="ru-RU" sz="1400" dirty="0" smtClean="0"/>
              <a:t>Имеет награды: медали «За боевые заслуги», «За отвагу».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15816" y="143444"/>
            <a:ext cx="6228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1912-17.03.1943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15816" y="28545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Григорьев  Михаил  Иванович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9502"/>
            <a:ext cx="2260562" cy="348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179512" y="4659982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Тётя Кривченко Любови Владимировны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Родилась в 1924 году в </a:t>
            </a:r>
            <a:r>
              <a:rPr lang="ru-RU" sz="1400" dirty="0" err="1" smtClean="0"/>
              <a:t>Оленинском</a:t>
            </a:r>
            <a:r>
              <a:rPr lang="ru-RU" sz="1400" dirty="0" smtClean="0"/>
              <a:t>  районе деревни  Мотькино. Ушла на войну в 19 лет. Была рядовым и закончила воевать в Берлине. Награждена медалями и орденом «Отечественной войны 2 степени».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87824" y="-71999"/>
            <a:ext cx="61561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/>
          </a:p>
          <a:p>
            <a:endParaRPr lang="ru-RU" sz="1400" dirty="0" smtClean="0"/>
          </a:p>
          <a:p>
            <a:r>
              <a:rPr lang="ru-RU" sz="1400" b="1" dirty="0" smtClean="0"/>
              <a:t>1924-2012</a:t>
            </a:r>
          </a:p>
          <a:p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87824" y="28546"/>
            <a:ext cx="6156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Акимова Александра Акимовна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5526"/>
            <a:ext cx="2279939" cy="303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179512" y="4659982"/>
            <a:ext cx="43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Дедушка Кривченко Любови Владимировны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в 1899 году в </a:t>
            </a:r>
            <a:r>
              <a:rPr lang="ru-RU" sz="1400" dirty="0" err="1" smtClean="0"/>
              <a:t>Нелидовском</a:t>
            </a:r>
            <a:r>
              <a:rPr lang="ru-RU" sz="1400" dirty="0" smtClean="0"/>
              <a:t> районе деревня </a:t>
            </a:r>
            <a:r>
              <a:rPr lang="ru-RU" sz="1400" dirty="0" err="1" smtClean="0"/>
              <a:t>Захарино</a:t>
            </a:r>
            <a:r>
              <a:rPr lang="ru-RU" sz="1400" dirty="0" smtClean="0"/>
              <a:t>. Призвали на войну в 1943 году. Из архивной справки -   был ездовым , рядовым. Пропал без вести.</a:t>
            </a:r>
          </a:p>
          <a:p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87824" y="2522"/>
            <a:ext cx="6156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/>
          </a:p>
          <a:p>
            <a:endParaRPr lang="ru-RU" sz="1400" dirty="0" smtClean="0"/>
          </a:p>
          <a:p>
            <a:pPr lvl="0"/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87824" y="136453"/>
            <a:ext cx="63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Моисеев Аким Моисеевич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1899-1943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3518"/>
            <a:ext cx="2271359" cy="31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theme/theme1.xml><?xml version="1.0" encoding="utf-8"?>
<a:theme xmlns:a="http://schemas.openxmlformats.org/drawingml/2006/main" name="den` pobubl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14564</TotalTime>
  <Words>994</Words>
  <Application>Microsoft Office PowerPoint</Application>
  <PresentationFormat>Экран (16:9)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den` pobublR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505</cp:revision>
  <cp:lastPrinted>2025-02-25T11:41:52Z</cp:lastPrinted>
  <dcterms:created xsi:type="dcterms:W3CDTF">2014-04-21T10:34:05Z</dcterms:created>
  <dcterms:modified xsi:type="dcterms:W3CDTF">2025-04-01T07:05:05Z</dcterms:modified>
</cp:coreProperties>
</file>